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55"/>
    <a:srgbClr val="FFFFFF"/>
    <a:srgbClr val="FCD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135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4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38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71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18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87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13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4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6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22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48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1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A55B-4AD2-4F96-ACC3-8FB8DC5BC7B9}" type="datetimeFigureOut">
              <a:rPr lang="de-DE" smtClean="0"/>
              <a:t>25.11.2021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82BF-0D6B-4CDA-9018-7B7C8A76F2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692850" y="1198040"/>
            <a:ext cx="4092100" cy="394726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28694" y="942121"/>
            <a:ext cx="9144000" cy="2387600"/>
          </a:xfrm>
        </p:spPr>
        <p:txBody>
          <a:bodyPr/>
          <a:lstStyle/>
          <a:p>
            <a:r>
              <a:rPr lang="de-DE" dirty="0" smtClean="0">
                <a:solidFill>
                  <a:srgbClr val="203F55"/>
                </a:solidFill>
              </a:rPr>
              <a:t>Weise wie Salomo?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51855" y="3329721"/>
            <a:ext cx="9144000" cy="1655762"/>
          </a:xfrm>
        </p:spPr>
        <p:txBody>
          <a:bodyPr/>
          <a:lstStyle/>
          <a:p>
            <a:r>
              <a:rPr lang="de-DE" dirty="0" smtClean="0">
                <a:solidFill>
                  <a:srgbClr val="203F55"/>
                </a:solidFill>
              </a:rPr>
              <a:t>Das kleine Bibelquiz</a:t>
            </a:r>
            <a:endParaRPr lang="de-DE" dirty="0">
              <a:solidFill>
                <a:srgbClr val="203F55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40" y="1782977"/>
            <a:ext cx="3320121" cy="32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7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9. Welcher </a:t>
            </a:r>
            <a:r>
              <a:rPr lang="de-DE" dirty="0">
                <a:solidFill>
                  <a:srgbClr val="203F55"/>
                </a:solidFill>
              </a:rPr>
              <a:t>dieser Sprüche stammt aus der Bibel?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2868705"/>
            <a:ext cx="10815919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Nur </a:t>
            </a:r>
            <a:r>
              <a:rPr lang="de-DE" sz="4000" dirty="0">
                <a:solidFill>
                  <a:srgbClr val="203F55"/>
                </a:solidFill>
              </a:rPr>
              <a:t>nicht den Sand in den Kopf stecken.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Aus </a:t>
            </a:r>
            <a:r>
              <a:rPr lang="de-DE" sz="4000" dirty="0">
                <a:solidFill>
                  <a:srgbClr val="203F55"/>
                </a:solidFill>
              </a:rPr>
              <a:t>großer Kraft folgt große Verantwortung.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Der </a:t>
            </a:r>
            <a:r>
              <a:rPr lang="de-DE" sz="4000" dirty="0">
                <a:solidFill>
                  <a:srgbClr val="203F55"/>
                </a:solidFill>
              </a:rPr>
              <a:t>Geist ist willig aber das Fleisch ist </a:t>
            </a:r>
            <a:r>
              <a:rPr lang="de-DE" sz="4000" dirty="0" smtClean="0">
                <a:solidFill>
                  <a:srgbClr val="203F55"/>
                </a:solidFill>
              </a:rPr>
              <a:t>schwach.</a:t>
            </a:r>
            <a:endParaRPr lang="de-DE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1. Die </a:t>
            </a:r>
            <a:r>
              <a:rPr lang="de-DE" dirty="0">
                <a:solidFill>
                  <a:srgbClr val="203F55"/>
                </a:solidFill>
              </a:rPr>
              <a:t>ersten beiden Kapitel der Bibel schildern die Schöpfung der Welt. Was schuf Gott am siebenten Tag</a:t>
            </a:r>
            <a:r>
              <a:rPr lang="de-DE" dirty="0" smtClean="0">
                <a:solidFill>
                  <a:srgbClr val="203F55"/>
                </a:solidFill>
              </a:rPr>
              <a:t>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de-DE" sz="4000" dirty="0">
                <a:solidFill>
                  <a:srgbClr val="203F55"/>
                </a:solidFill>
              </a:rPr>
              <a:t>Die Vögel am Himmel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>
                <a:solidFill>
                  <a:srgbClr val="203F55"/>
                </a:solidFill>
              </a:rPr>
              <a:t>Die Menschen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Nichts</a:t>
            </a:r>
            <a:endParaRPr lang="de-DE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7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2. Wer </a:t>
            </a:r>
            <a:r>
              <a:rPr lang="de-DE" dirty="0">
                <a:solidFill>
                  <a:srgbClr val="203F55"/>
                </a:solidFill>
              </a:rPr>
              <a:t>betrog seinen Zwillingsbruder um dessen Segen und Erstgeburtsrecht und floh vor ihm in die Wüste?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Mose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Isaak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Jakob</a:t>
            </a:r>
            <a:endParaRPr lang="pl-PL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4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3. Welche </a:t>
            </a:r>
            <a:r>
              <a:rPr lang="de-DE" dirty="0">
                <a:solidFill>
                  <a:srgbClr val="203F55"/>
                </a:solidFill>
              </a:rPr>
              <a:t>der genannten Personen überlebte eine Nacht in einer Höhle mit </a:t>
            </a:r>
            <a:r>
              <a:rPr lang="de-DE" dirty="0" smtClean="0">
                <a:solidFill>
                  <a:srgbClr val="203F55"/>
                </a:solidFill>
              </a:rPr>
              <a:t>Löwen?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Deborah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Daniel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David</a:t>
            </a:r>
            <a:endParaRPr lang="pl-PL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0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4. Welcher </a:t>
            </a:r>
            <a:r>
              <a:rPr lang="de-DE" dirty="0">
                <a:solidFill>
                  <a:srgbClr val="203F55"/>
                </a:solidFill>
              </a:rPr>
              <a:t>dieser Propheten stirbt nicht, sondern fährt mit einem Feuerwagen gen Himmel?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Elia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Amos</a:t>
            </a:r>
            <a:endParaRPr lang="pl-PL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l-PL" sz="4000" dirty="0" smtClean="0">
                <a:solidFill>
                  <a:srgbClr val="203F55"/>
                </a:solidFill>
              </a:rPr>
              <a:t>Jesaja</a:t>
            </a:r>
            <a:endParaRPr lang="pl-PL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2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5. Wer </a:t>
            </a:r>
            <a:r>
              <a:rPr lang="de-DE" dirty="0">
                <a:solidFill>
                  <a:srgbClr val="203F55"/>
                </a:solidFill>
              </a:rPr>
              <a:t>herrschte über das Römische Weltreich zur Zeit von Jesu Geburt?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pt-BR" sz="4000" dirty="0" smtClean="0">
                <a:solidFill>
                  <a:srgbClr val="203F55"/>
                </a:solidFill>
              </a:rPr>
              <a:t>Cäsar</a:t>
            </a:r>
            <a:endParaRPr lang="pt-BR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t-BR" sz="4000" dirty="0" smtClean="0">
                <a:solidFill>
                  <a:srgbClr val="203F55"/>
                </a:solidFill>
              </a:rPr>
              <a:t>Augustus</a:t>
            </a:r>
            <a:endParaRPr lang="pt-BR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pt-BR" sz="4000" dirty="0" smtClean="0">
                <a:solidFill>
                  <a:srgbClr val="203F55"/>
                </a:solidFill>
              </a:rPr>
              <a:t>Quirinius</a:t>
            </a:r>
            <a:endParaRPr lang="pt-BR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0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6. Wie </a:t>
            </a:r>
            <a:r>
              <a:rPr lang="de-DE" dirty="0">
                <a:solidFill>
                  <a:srgbClr val="203F55"/>
                </a:solidFill>
              </a:rPr>
              <a:t>viele weise Männer aus dem Land im Osten besuchen den neugeborenen Jesus?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Wird </a:t>
            </a:r>
            <a:r>
              <a:rPr lang="de-DE" sz="4000" dirty="0">
                <a:solidFill>
                  <a:srgbClr val="203F55"/>
                </a:solidFill>
              </a:rPr>
              <a:t>nicht benannt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Drei</a:t>
            </a:r>
            <a:endParaRPr lang="de-DE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Sieben</a:t>
            </a:r>
            <a:endParaRPr lang="de-DE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9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7. Welches </a:t>
            </a:r>
            <a:r>
              <a:rPr lang="de-DE" dirty="0">
                <a:solidFill>
                  <a:srgbClr val="203F55"/>
                </a:solidFill>
              </a:rPr>
              <a:t>Naturereignis kommt dem Apostel Paulus und seinem Begleiter Silas im Gefängnis zur </a:t>
            </a:r>
            <a:r>
              <a:rPr lang="de-DE" dirty="0" smtClean="0">
                <a:solidFill>
                  <a:srgbClr val="203F55"/>
                </a:solidFill>
              </a:rPr>
              <a:t>Hilfe?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Unwetter</a:t>
            </a:r>
            <a:endParaRPr lang="de-DE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Vulkanausbruch</a:t>
            </a:r>
            <a:endParaRPr lang="de-DE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de-DE" sz="4000" dirty="0" smtClean="0">
                <a:solidFill>
                  <a:srgbClr val="203F55"/>
                </a:solidFill>
              </a:rPr>
              <a:t>Erdbeben</a:t>
            </a:r>
            <a:endParaRPr lang="de-DE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203F55"/>
                </a:solidFill>
              </a:rPr>
              <a:t>8. Welche </a:t>
            </a:r>
            <a:r>
              <a:rPr lang="de-DE" dirty="0">
                <a:solidFill>
                  <a:srgbClr val="203F55"/>
                </a:solidFill>
              </a:rPr>
              <a:t>Frau wird als einzige in der Bibel als </a:t>
            </a:r>
            <a:r>
              <a:rPr lang="de-DE" dirty="0" err="1">
                <a:solidFill>
                  <a:srgbClr val="203F55"/>
                </a:solidFill>
              </a:rPr>
              <a:t>Apostelin</a:t>
            </a:r>
            <a:r>
              <a:rPr lang="de-DE" dirty="0">
                <a:solidFill>
                  <a:srgbClr val="203F55"/>
                </a:solidFill>
              </a:rPr>
              <a:t> erwähnt?</a:t>
            </a:r>
            <a:endParaRPr lang="de-DE" dirty="0">
              <a:solidFill>
                <a:srgbClr val="203F5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fi-FI" sz="4000" dirty="0" smtClean="0">
                <a:solidFill>
                  <a:srgbClr val="203F55"/>
                </a:solidFill>
              </a:rPr>
              <a:t>Rut</a:t>
            </a:r>
            <a:endParaRPr lang="fi-FI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fi-FI" sz="4000" dirty="0" smtClean="0">
                <a:solidFill>
                  <a:srgbClr val="203F55"/>
                </a:solidFill>
              </a:rPr>
              <a:t>Junia</a:t>
            </a:r>
            <a:endParaRPr lang="fi-FI" sz="4000" dirty="0">
              <a:solidFill>
                <a:srgbClr val="203F55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fi-FI" sz="4000" dirty="0" smtClean="0">
                <a:solidFill>
                  <a:srgbClr val="203F55"/>
                </a:solidFill>
              </a:rPr>
              <a:t>Phoebe</a:t>
            </a:r>
            <a:endParaRPr lang="fi-FI" sz="4000" dirty="0">
              <a:solidFill>
                <a:srgbClr val="203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3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Weise wie Salomo?</vt:lpstr>
      <vt:lpstr>1. Die ersten beiden Kapitel der Bibel schildern die Schöpfung der Welt. Was schuf Gott am siebenten Tag?</vt:lpstr>
      <vt:lpstr>2. Wer betrog seinen Zwillingsbruder um dessen Segen und Erstgeburtsrecht und floh vor ihm in die Wüste?</vt:lpstr>
      <vt:lpstr>3. Welche der genannten Personen überlebte eine Nacht in einer Höhle mit Löwen?</vt:lpstr>
      <vt:lpstr>4. Welcher dieser Propheten stirbt nicht, sondern fährt mit einem Feuerwagen gen Himmel?</vt:lpstr>
      <vt:lpstr>5. Wer herrschte über das Römische Weltreich zur Zeit von Jesu Geburt?</vt:lpstr>
      <vt:lpstr>6. Wie viele weise Männer aus dem Land im Osten besuchen den neugeborenen Jesus?</vt:lpstr>
      <vt:lpstr>7. Welches Naturereignis kommt dem Apostel Paulus und seinem Begleiter Silas im Gefängnis zur Hilfe?</vt:lpstr>
      <vt:lpstr>8. Welche Frau wird als einzige in der Bibel als Apostelin erwähnt?</vt:lpstr>
      <vt:lpstr>9. Welcher dieser Sprüche stammt aus der Bibel?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Weise wie Salomo?</dc:title>
  <dc:creator>Naujoks, Maximilian</dc:creator>
  <cp:lastModifiedBy>Naujoks, Maximilian</cp:lastModifiedBy>
  <cp:revision>8</cp:revision>
  <dcterms:created xsi:type="dcterms:W3CDTF">2021-11-25T11:50:06Z</dcterms:created>
  <dcterms:modified xsi:type="dcterms:W3CDTF">2021-11-25T12:58:28Z</dcterms:modified>
</cp:coreProperties>
</file>