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120" d="100"/>
          <a:sy n="120" d="100"/>
        </p:scale>
        <p:origin x="55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53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82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0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10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48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40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2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82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8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88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E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2BE6A-2BBB-4818-8272-C2BC94C1FA5B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DD64-42F3-4304-B728-16377EA97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71708" y="1519928"/>
            <a:ext cx="9144000" cy="2387600"/>
          </a:xfrm>
        </p:spPr>
        <p:txBody>
          <a:bodyPr/>
          <a:lstStyle/>
          <a:p>
            <a:r>
              <a:rPr lang="de-DE" dirty="0" smtClean="0"/>
              <a:t>Was sagen Promis zur Bibel?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46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737114" y="2210462"/>
            <a:ext cx="4381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„Die </a:t>
            </a:r>
            <a:r>
              <a:rPr lang="de-DE" sz="3600" dirty="0">
                <a:solidFill>
                  <a:schemeClr val="bg1"/>
                </a:solidFill>
              </a:rPr>
              <a:t>Bibel ist meine Begleitung durch dick und </a:t>
            </a:r>
            <a:r>
              <a:rPr lang="de-DE" sz="3600" dirty="0" smtClean="0">
                <a:solidFill>
                  <a:schemeClr val="bg1"/>
                </a:solidFill>
              </a:rPr>
              <a:t>dünn.“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37114" y="4239370"/>
            <a:ext cx="4381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Uschi Glas, Schauspielerin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054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737114" y="1995777"/>
            <a:ext cx="4381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„Die Bibel ist mein Buch, eine Umarmung des Lebens.“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37114" y="3750103"/>
            <a:ext cx="4094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Klaus Meine, </a:t>
            </a:r>
          </a:p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Sänger der „Scorpions“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443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498574" y="2083241"/>
            <a:ext cx="5271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„Wenn mir ein Wort, ein Satz oder eine Idee für mein Leben fehlt, fallen mir zuerst Bibelzitate ein.“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98574" y="4305780"/>
            <a:ext cx="5231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Katrin Göring-Eckart, Politikerin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634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498574" y="1947155"/>
            <a:ext cx="5271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„Man kann die Bibel entweder wörtlich nehmen oder ernst.“ 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98574" y="3574260"/>
            <a:ext cx="54545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Winfried Kretschmann, Ministerpräsident, </a:t>
            </a:r>
          </a:p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zitiert nach Pinchas Lapide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930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498574" y="1947155"/>
            <a:ext cx="52717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“Inside every one of us we have something tugging at us, telling us to believe in something…(the Bible) is the answer to that.“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98574" y="4360847"/>
            <a:ext cx="545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Denzel Washington, Schauspieler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928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498574" y="2243707"/>
            <a:ext cx="52717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“When you align yourself with God’s purpose as described in the Scriptures, something special happens to your life.”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94599" y="4305810"/>
            <a:ext cx="545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solidFill>
                  <a:schemeClr val="bg1"/>
                </a:solidFill>
                <a:latin typeface="+mj-lt"/>
              </a:rPr>
              <a:t>Bono</a:t>
            </a:r>
            <a:r>
              <a:rPr lang="de-DE" sz="2800" dirty="0" smtClean="0">
                <a:solidFill>
                  <a:schemeClr val="bg1"/>
                </a:solidFill>
                <a:latin typeface="+mj-lt"/>
              </a:rPr>
              <a:t>, Sänger</a:t>
            </a:r>
          </a:p>
        </p:txBody>
      </p:sp>
    </p:spTree>
    <p:extLst>
      <p:ext uri="{BB962C8B-B14F-4D97-AF65-F5344CB8AC3E}">
        <p14:creationId xmlns:p14="http://schemas.microsoft.com/office/powerpoint/2010/main" val="20651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42" y="907438"/>
            <a:ext cx="7068710" cy="48822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494599" y="2012875"/>
            <a:ext cx="52717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“To what greater inspiration and counsel can we turn than to the imperishable truth to be found in this treasure house, the Bible?”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94599" y="4393707"/>
            <a:ext cx="545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+mj-lt"/>
              </a:rPr>
              <a:t>Queen Elizabeth II</a:t>
            </a:r>
          </a:p>
        </p:txBody>
      </p:sp>
    </p:spTree>
    <p:extLst>
      <p:ext uri="{BB962C8B-B14F-4D97-AF65-F5344CB8AC3E}">
        <p14:creationId xmlns:p14="http://schemas.microsoft.com/office/powerpoint/2010/main" val="416527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17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Was sagen Promis zur Bibel?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Naujoks, Maximilian</dc:creator>
  <cp:lastModifiedBy>Naujoks, Maximilian</cp:lastModifiedBy>
  <cp:revision>5</cp:revision>
  <dcterms:created xsi:type="dcterms:W3CDTF">2021-11-25T13:06:19Z</dcterms:created>
  <dcterms:modified xsi:type="dcterms:W3CDTF">2021-11-25T14:18:57Z</dcterms:modified>
</cp:coreProperties>
</file>